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68" r:id="rId7"/>
    <p:sldId id="269" r:id="rId8"/>
    <p:sldId id="271" r:id="rId9"/>
    <p:sldId id="270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51" d="100"/>
          <a:sy n="51" d="100"/>
        </p:scale>
        <p:origin x="102" y="13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441FD-798B-4810-B154-BAF72EC6D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2FC092-2DB3-4D79-A291-B6AB700536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CA5970-712C-42E6-A0C2-2999530FE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80FDCB-1DDD-487E-8AD7-E32C7C48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CE51C5-72ED-4D0A-9661-BCACC1929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138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50E73F-9222-407A-A210-75836714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A713DF-71CC-4670-B1CD-77B5E02AE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83F04F-A184-4BCB-9A73-91166AFA3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CC6F6A-AE0B-4D69-9B59-829EEE033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5E38AF-2848-421A-A42E-F521A6BEF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664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30FC05B-2646-4D4C-B414-E6EC737D96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5B7C580-F6AC-420C-A7FB-A8B61CD2BC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B9B502-225D-4CB5-A68B-D21D4FBD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A9490F-D439-459F-9EB8-752DF02C7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8CD891-3F16-45EA-A8BE-F06763B05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16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636C9-25AC-48A4-A71E-CC62B1F5F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9A3D69-9EB2-400A-A0EF-79E9294D6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DEBAC1-9AF8-44B3-9C1A-8FBD7286E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BD4A78-2F60-47FB-A6D2-1F3986391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AF1288-80B7-4E46-B97F-ED952470F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9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55E50-0BD8-4B1B-9B94-AA1F88B68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8A150B-A330-4832-9A3D-8007E92EE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DAC5E5-075A-48C3-9191-ACE1337AE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A9C84D-03C4-49C1-B865-84E80F39A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6FF5ED-2DBE-456F-BD31-20D25EF5E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D43F7-DD55-41FC-B3C3-3FBB624E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75DF83-9A5A-4664-939A-4677CA5D6B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7F3704-82E8-43B5-B05A-0BB369F7F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2B7FA4-82BF-4E10-A4C1-57F674756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D5E83C-8A5D-47A1-81A6-F278701B1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DE6A15-91F4-4F13-A50B-714C14E4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52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37EB2-BCA1-4A11-ACA8-D150EC863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CA71D5-AE96-4D28-98BA-3FA7AA245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6F0E903-7FB3-43F4-9762-F2B055DF6D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ECB742E-1A59-40BE-99A6-2076987DB7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78BCD3D-2652-4A77-BD98-D23E112F8A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FA4A7A5-6931-4A8F-B01B-561A1FDBD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8EDC6EF-12D6-4756-AA14-4ABAD45F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0217789-9BBD-4DFB-A227-9184B4D01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906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2D5DD5-FB91-421E-BF49-03D6F2380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0B40F0-6932-4791-9DD3-38E2FF168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AAA1C96-854F-4E00-9639-6716A21CD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A92882-4062-434A-8E4E-4E1962A5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882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EC9736C-0BAB-4552-AF20-8E58D9F9A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15F0A19-8914-4F83-83ED-540773F06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B65E25-44AA-4588-8290-05C4BA360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9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63622E-4027-4778-A9CA-2B5A4243A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211E5A-C23D-44A6-B8AC-3A554FF30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4901B64-4653-4953-9E63-C140331B9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B9D070-B998-4C70-A106-9446FB57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C2860A-EFED-468B-841A-63A4BD2DF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5AC60F-F75C-4109-838A-1BD2BF988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48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29099-CFEE-433A-AE8A-0C3146148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1578A5E-1043-426A-8B23-824B043040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24E66B7-BCDE-4198-AECC-88D5A3D7D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C0FEE1-11C9-420F-AEA8-4C51A3761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070786-8CC2-4091-90F1-393F387F3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D877FB-A5EB-4710-8FF5-9B7E605D4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244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E263C-1784-4792-917A-0FB2DF7E8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8DFBB5-1723-42C1-9676-84880AA98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1649C2-AC24-4DE5-97FD-0D3D53352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189F2-699A-4ACD-BCA7-68120C724C9C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6F87EF-42E5-4F4A-AE27-DBFD1CDC8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9C88DD-AA93-4E13-9AFD-717626CC58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0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2720B2E2-BCBC-44D4-962D-542A05DD2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AAE2E4-1A12-494C-A675-680D16CB0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3401"/>
            <a:ext cx="9144000" cy="1508125"/>
          </a:xfrm>
        </p:spPr>
        <p:txBody>
          <a:bodyPr>
            <a:norm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 ИНФОРМАТИКИ И ПРОГРАММИРОВАНИЯ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ru-RU" sz="2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7CF0F5-BFFA-4E34-88E3-F2DB95B77F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7775" y="4584707"/>
            <a:ext cx="6153150" cy="9747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курсового проекта Володин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Aft>
                <a:spcPts val="120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 курсового проекта Черников А. В.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4AD96E2E-D9C9-4BEE-ADD4-F2856A078D61}"/>
              </a:ext>
            </a:extLst>
          </p:cNvPr>
          <p:cNvSpPr txBox="1">
            <a:spLocks/>
          </p:cNvSpPr>
          <p:nvPr/>
        </p:nvSpPr>
        <p:spPr>
          <a:xfrm>
            <a:off x="1524000" y="2559054"/>
            <a:ext cx="9144000" cy="15081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компьютерной игры «Морской бой» на языке программирования С++</a:t>
            </a:r>
            <a:b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A1824BEC-0755-4BFD-93EC-0BB7B9618443}"/>
              </a:ext>
            </a:extLst>
          </p:cNvPr>
          <p:cNvSpPr txBox="1">
            <a:spLocks/>
          </p:cNvSpPr>
          <p:nvPr/>
        </p:nvSpPr>
        <p:spPr>
          <a:xfrm>
            <a:off x="4057650" y="6288083"/>
            <a:ext cx="4076700" cy="4079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2018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54005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117230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3647282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Цели и задачи 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Системные требования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Сценарий 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Логическая модель задачи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Логическая модель программы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Интерфейс программы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Заключение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663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073"/>
            <a:ext cx="10515600" cy="320357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разработка компьютерной игры «Морской бой»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логических моделей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Написание программы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Отладка и тестирование программы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отчета проделанной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470962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Системные требования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073"/>
            <a:ext cx="10515600" cy="4562477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Процессор с тактовой частотой 2 ГГц или выше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 меньше 2-х ядер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Windows 7/8/10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ОЗУ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ГБ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ГБ доступного пространства на жестком диске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Видеоадаптер с поддержкой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DirectX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 (разрешение 1280 x 720 или выше)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Клавиатура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Мышь</a:t>
            </a:r>
          </a:p>
        </p:txBody>
      </p:sp>
    </p:spTree>
    <p:extLst>
      <p:ext uri="{BB962C8B-B14F-4D97-AF65-F5344CB8AC3E}">
        <p14:creationId xmlns:p14="http://schemas.microsoft.com/office/powerpoint/2010/main" val="1874242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Сценарий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073"/>
            <a:ext cx="10515600" cy="35147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«Морской бой» — это логическая игра, в которой пользователь должен угадать или просчитать позицию кораблей противника и уничтожить их.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«Морской бой» состоит из двух полей (первое игрока, второе противника)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Каждое поле представляет собой набор клеток размером 10х10. Игроки расставляют свои корабли (10 у каждого игрока) и после этого начинается игра. Цель: уничтожить все корабли оппонента.</a:t>
            </a:r>
          </a:p>
        </p:txBody>
      </p:sp>
    </p:spTree>
    <p:extLst>
      <p:ext uri="{BB962C8B-B14F-4D97-AF65-F5344CB8AC3E}">
        <p14:creationId xmlns:p14="http://schemas.microsoft.com/office/powerpoint/2010/main" val="4035532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Логическая модель задачи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32B7589-5F36-4E8E-B009-0EECA5A0B14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653155" y="1041082"/>
            <a:ext cx="4885690" cy="5537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34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Логическая модель программы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E4B9D63-CB65-4A24-9CE8-3D9B975776F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270567" y="1019968"/>
            <a:ext cx="5650865" cy="5633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784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 программы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F334B86-24FF-4E68-972C-1E90A0FD9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9808" y="1960717"/>
            <a:ext cx="3205565" cy="293656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2A6719E-D53B-4E32-9039-F8D7F8ECDB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630" y="1960717"/>
            <a:ext cx="3205563" cy="293656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1B89290-C6F1-465A-98A9-49DB42226F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3219" y="1960717"/>
            <a:ext cx="3205563" cy="293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803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3910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Достоинствами проекта можно считать: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Удобный интерфейс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Четко работающая установка кораблей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выбора понравившейся расстановки (при случайной расстановке)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Недостатками проекта можно считать: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окружения пустыми клетками уничтоженного корабля</a:t>
            </a:r>
          </a:p>
          <a:p>
            <a:pPr marL="0" lv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игру небыли добавлены: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рекордов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Сетевой режим игры по сети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Internet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совместной игры (2-х живых игроков)</a:t>
            </a:r>
          </a:p>
        </p:txBody>
      </p:sp>
    </p:spTree>
    <p:extLst>
      <p:ext uri="{BB962C8B-B14F-4D97-AF65-F5344CB8AC3E}">
        <p14:creationId xmlns:p14="http://schemas.microsoft.com/office/powerpoint/2010/main" val="1811058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272</Words>
  <Application>Microsoft Office PowerPoint</Application>
  <PresentationFormat>Широкоэкранный</PresentationFormat>
  <Paragraphs>46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Times New Roman</vt:lpstr>
      <vt:lpstr>Тема Office</vt:lpstr>
      <vt:lpstr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 КОЛЛЕДЖ ИНФОРМАТИКИ И ПРОГРАММИРОВАНИЯ </vt:lpstr>
      <vt:lpstr>Содержание</vt:lpstr>
      <vt:lpstr>Цели и задачи проекта</vt:lpstr>
      <vt:lpstr>Системные требования</vt:lpstr>
      <vt:lpstr>Сценарий проекта</vt:lpstr>
      <vt:lpstr>Логическая модель задачи</vt:lpstr>
      <vt:lpstr>Логическая модель программы</vt:lpstr>
      <vt:lpstr>Интерфейс программы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Черников</dc:creator>
  <cp:lastModifiedBy>Алексей Черников</cp:lastModifiedBy>
  <cp:revision>14</cp:revision>
  <dcterms:created xsi:type="dcterms:W3CDTF">2017-12-27T17:34:30Z</dcterms:created>
  <dcterms:modified xsi:type="dcterms:W3CDTF">2017-12-30T20:49:19Z</dcterms:modified>
</cp:coreProperties>
</file>